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4" r:id="rId5"/>
    <p:sldId id="259" r:id="rId6"/>
    <p:sldId id="267" r:id="rId7"/>
    <p:sldId id="258" r:id="rId8"/>
    <p:sldId id="260" r:id="rId9"/>
    <p:sldId id="261" r:id="rId10"/>
    <p:sldId id="262" r:id="rId11"/>
    <p:sldId id="263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6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2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96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5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5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7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6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0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979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25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9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E5A45-C097-4E75-8CE9-A2770863D523}" type="datetimeFigureOut">
              <a:rPr lang="ru-RU" smtClean="0"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2641F-7103-4CE1-84E5-5D36291948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02624" cy="1368151"/>
          </a:xfrm>
        </p:spPr>
        <p:txBody>
          <a:bodyPr/>
          <a:lstStyle/>
          <a:p>
            <a:r>
              <a:rPr lang="ru-RU" dirty="0" smtClean="0"/>
              <a:t>Тема: Речь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68760"/>
            <a:ext cx="6512768" cy="1440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45" y="2321496"/>
            <a:ext cx="4536504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823" y="0"/>
            <a:ext cx="10298469" cy="717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6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58" y="-33927"/>
            <a:ext cx="8745826" cy="688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39" y="2545143"/>
            <a:ext cx="5743754" cy="4311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" y="-13903"/>
            <a:ext cx="340063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/>
              <a:t> Благодаря речи как средству </a:t>
            </a:r>
            <a:r>
              <a:rPr lang="ru-RU" sz="2000" dirty="0" smtClean="0"/>
              <a:t>общения </a:t>
            </a:r>
            <a:r>
              <a:rPr lang="ru-RU" sz="2000" dirty="0"/>
              <a:t>индивидуальное сознание человека, не ограничиваясь личным опытом, обобщается опытом других людей, причем в гораздо большей степени, чем это может позволить наблюдение и другие процессы неречевого, непосредственного познания, осуществляемого через органы чувств: восприятие, внимание, воображение, память и мышление.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>   Через речь психология и опыт одного человека становятся доступными другим людям, обогащают их, способствуют их развитию.</a:t>
            </a:r>
            <a:endParaRPr lang="ru-RU" sz="20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1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385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413162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Благодаря речи стало возможным развитие самосознания человека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. Отражательная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деятельность у животных осуществляется соответственно степени совершенства их нервной системы, но возникающие при этом психические процессы ими не сознаются, протекают бессознательно: отражательная деятельность животных имеет психический, но не сознательный характер. Только человек, благодаря речи, впервые начинает сознавать свой психический мир, отдавать себе отчет в содержании, характере и значении своих субъективных психических переживаний. Это стало возможным только потому, что субъективное отражение человеком действительности стало обозначаться в объективных явлениях — словах. Таким образом, благодаря речи психика у человека превращается в сознание.</a:t>
            </a:r>
          </a:p>
        </p:txBody>
      </p:sp>
    </p:spTree>
    <p:extLst>
      <p:ext uri="{BB962C8B-B14F-4D97-AF65-F5344CB8AC3E}">
        <p14:creationId xmlns:p14="http://schemas.microsoft.com/office/powerpoint/2010/main" val="37516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4624" y="0"/>
            <a:ext cx="11198285" cy="67413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4053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54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" y="2348880"/>
            <a:ext cx="5624450" cy="4509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8496944" cy="17543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Речь – совокупность произносимых или воспринимаемых звуков, имеющих тот же смысл, и то же значение, что и соответствующая им система письменных знаков. 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   Речь – один из видов коммуникативной деятельности человека использование средств языка для общения с другими членами языкового коллектива. Под речью понимают как процесс говорения (речевую деятельность) , так и его результат (речевые произведения, фиксируемые памятью или письмом).</a:t>
            </a:r>
          </a:p>
        </p:txBody>
      </p:sp>
    </p:spTree>
    <p:extLst>
      <p:ext uri="{BB962C8B-B14F-4D97-AF65-F5344CB8AC3E}">
        <p14:creationId xmlns:p14="http://schemas.microsoft.com/office/powerpoint/2010/main" val="26044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905" y="0"/>
            <a:ext cx="4608512" cy="6703290"/>
          </a:xfrm>
          <a:ln>
            <a:solidFill>
              <a:srgbClr val="FFC000"/>
            </a:solidFill>
          </a:ln>
          <a:scene3d>
            <a:camera prst="perspectiveLeft">
              <a:rot lat="0" lon="0" rev="0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944"/>
            <a:ext cx="4499992" cy="430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-23491"/>
            <a:ext cx="9148412" cy="3358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62541"/>
            <a:ext cx="7054859" cy="34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" y="31743"/>
            <a:ext cx="9116759" cy="5430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7933" y="5805264"/>
            <a:ext cx="410445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«Речь» глухонемых: Жестовый язык.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328637" cy="6576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547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36" y="8092"/>
            <a:ext cx="9144000" cy="67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7" y="476672"/>
            <a:ext cx="9169753" cy="591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F713D0-3C41-4B5C-91DA-6B3A791A101F}"/>
</file>

<file path=customXml/itemProps2.xml><?xml version="1.0" encoding="utf-8"?>
<ds:datastoreItem xmlns:ds="http://schemas.openxmlformats.org/officeDocument/2006/customXml" ds:itemID="{1273F0DE-B5D5-4E7F-9D05-B9481A3596EF}"/>
</file>

<file path=customXml/itemProps3.xml><?xml version="1.0" encoding="utf-8"?>
<ds:datastoreItem xmlns:ds="http://schemas.openxmlformats.org/officeDocument/2006/customXml" ds:itemID="{E3F57564-270E-49D6-89E9-D15E0F574D3F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143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Тема: Речь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Речь</dc:title>
  <dc:creator>Андрюха</dc:creator>
  <cp:lastModifiedBy>комп</cp:lastModifiedBy>
  <cp:revision>6</cp:revision>
  <dcterms:created xsi:type="dcterms:W3CDTF">2013-10-05T19:50:23Z</dcterms:created>
  <dcterms:modified xsi:type="dcterms:W3CDTF">2013-10-12T15:12:19Z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